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88" r:id="rId4"/>
    <p:sldId id="260" r:id="rId5"/>
    <p:sldId id="333" r:id="rId6"/>
    <p:sldId id="334" r:id="rId7"/>
    <p:sldId id="335" r:id="rId8"/>
    <p:sldId id="336" r:id="rId9"/>
    <p:sldId id="337" r:id="rId10"/>
    <p:sldId id="33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2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𝑦𝑧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98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910060" cy="4199545"/>
              </a:xfrm>
            </p:spPr>
            <p:txBody>
              <a:bodyPr numCol="2">
                <a:noAutofit/>
              </a:bodyPr>
              <a:lstStyle/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𝟏𝟒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𝟕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𝟖𝟐</m:t>
                            </m:r>
                          </m:sup>
                        </m:sSup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𝟓𝟏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𝟖𝟐</m:t>
                            </m:r>
                          </m:sup>
                        </m:sSup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𝟓𝟐</m:t>
                            </m:r>
                          </m:sup>
                        </m:sSup>
                      </m:den>
                    </m:f>
                  </m:oMath>
                </a14:m>
                <a:endParaRPr lang="en-US" sz="4800" b="1" dirty="0"/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910060" cy="4199545"/>
              </a:xfrm>
              <a:blipFill>
                <a:blip r:embed="rId2"/>
                <a:stretch>
                  <a:fillRect l="-2201" b="-2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202" y="1976120"/>
            <a:ext cx="10576560" cy="3229725"/>
          </a:xfrm>
        </p:spPr>
        <p:txBody>
          <a:bodyPr>
            <a:normAutofit fontScale="92500" lnSpcReduction="10000"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division rules of exponents to calculate the quotient of two mathematical terms.</a:t>
            </a:r>
          </a:p>
          <a:p>
            <a:pPr marL="82296" indent="0">
              <a:buClr>
                <a:schemeClr val="tx2"/>
              </a:buClr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Clr>
                <a:schemeClr val="tx2"/>
              </a:buCl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negative and zero exponent rules to calculate the product of two or three mathematical terms.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0543" y="0"/>
            <a:ext cx="7090913" cy="1062397"/>
          </a:xfrm>
        </p:spPr>
        <p:txBody>
          <a:bodyPr/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Using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84224" y="1266970"/>
                <a:ext cx="10623550" cy="480060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  <m:r>
                      <a:rPr lang="en-US" sz="66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*When the bases are the same, subtract the exponents.</a:t>
                </a:r>
              </a:p>
              <a:p>
                <a:pPr>
                  <a:buNone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84224" y="1266970"/>
                <a:ext cx="10623550" cy="4800600"/>
              </a:xfrm>
              <a:blipFill>
                <a:blip r:embed="rId2"/>
                <a:stretch>
                  <a:fillRect l="-4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3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049683" y="919076"/>
                <a:ext cx="4156365" cy="216702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049683" y="919076"/>
                <a:ext cx="4156365" cy="2167024"/>
              </a:xfrm>
              <a:blipFill>
                <a:blip r:embed="rId2"/>
                <a:stretch>
                  <a:fillRect t="-563" b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350445" y="1137285"/>
                <a:ext cx="3740727" cy="1855297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350445" y="1137285"/>
                <a:ext cx="3740727" cy="1855297"/>
              </a:xfrm>
              <a:blipFill>
                <a:blip r:embed="rId2"/>
                <a:stretch>
                  <a:fillRect t="-329" b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28154" y="1940242"/>
                <a:ext cx="3907790" cy="2977515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28154" y="1940242"/>
                <a:ext cx="3907790" cy="2977515"/>
              </a:xfrm>
              <a:blipFill>
                <a:blip r:embed="rId2"/>
                <a:stretch>
                  <a:fillRect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81947" y="2033760"/>
                <a:ext cx="2637559" cy="279048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96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81947" y="2033760"/>
                <a:ext cx="2637559" cy="27904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7345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97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Division Rule for Exponents</vt:lpstr>
      <vt:lpstr>Objective</vt:lpstr>
      <vt:lpstr>Dividing Using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6</cp:revision>
  <dcterms:created xsi:type="dcterms:W3CDTF">2019-10-26T21:37:29Z</dcterms:created>
  <dcterms:modified xsi:type="dcterms:W3CDTF">2019-11-02T18:14:07Z</dcterms:modified>
</cp:coreProperties>
</file>